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D70A4B6-4973-4710-9D93-A7292D451369}" type="datetimeFigureOut">
              <a:rPr lang="en-US" smtClean="0"/>
              <a:pPr/>
              <a:t>12-09-10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BF12E32-B3A2-419F-A378-A21BB19703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0A4B6-4973-4710-9D93-A7292D451369}" type="datetimeFigureOut">
              <a:rPr lang="en-US" smtClean="0"/>
              <a:pPr/>
              <a:t>12-09-10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2E32-B3A2-419F-A378-A21BB19703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0A4B6-4973-4710-9D93-A7292D451369}" type="datetimeFigureOut">
              <a:rPr lang="en-US" smtClean="0"/>
              <a:pPr/>
              <a:t>12-09-10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2E32-B3A2-419F-A378-A21BB19703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0A4B6-4973-4710-9D93-A7292D451369}" type="datetimeFigureOut">
              <a:rPr lang="en-US" smtClean="0"/>
              <a:pPr/>
              <a:t>12-09-10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2E32-B3A2-419F-A378-A21BB19703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70A4B6-4973-4710-9D93-A7292D451369}" type="datetimeFigureOut">
              <a:rPr lang="en-US" smtClean="0"/>
              <a:pPr/>
              <a:t>12-09-10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2E32-B3A2-419F-A378-A21BB19703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70A4B6-4973-4710-9D93-A7292D451369}" type="datetimeFigureOut">
              <a:rPr lang="en-US" smtClean="0"/>
              <a:pPr/>
              <a:t>12-09-10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2E32-B3A2-419F-A378-A21BB19703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70A4B6-4973-4710-9D93-A7292D451369}" type="datetimeFigureOut">
              <a:rPr lang="en-US" smtClean="0"/>
              <a:pPr/>
              <a:t>12-09-10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2E32-B3A2-419F-A378-A21BB19703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70A4B6-4973-4710-9D93-A7292D451369}" type="datetimeFigureOut">
              <a:rPr lang="en-US" smtClean="0"/>
              <a:pPr/>
              <a:t>12-09-10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2E32-B3A2-419F-A378-A21BB19703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0A4B6-4973-4710-9D93-A7292D451369}" type="datetimeFigureOut">
              <a:rPr lang="en-US" smtClean="0"/>
              <a:pPr/>
              <a:t>12-09-10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2E32-B3A2-419F-A378-A21BB19703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70A4B6-4973-4710-9D93-A7292D451369}" type="datetimeFigureOut">
              <a:rPr lang="en-US" smtClean="0"/>
              <a:pPr/>
              <a:t>12-09-10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2E32-B3A2-419F-A378-A21BB19703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70A4B6-4973-4710-9D93-A7292D451369}" type="datetimeFigureOut">
              <a:rPr lang="en-US" smtClean="0"/>
              <a:pPr/>
              <a:t>12-09-10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BF12E32-B3A2-419F-A378-A21BB197038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70A4B6-4973-4710-9D93-A7292D451369}" type="datetimeFigureOut">
              <a:rPr lang="en-US" smtClean="0"/>
              <a:pPr/>
              <a:t>12-09-10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F12E32-B3A2-419F-A378-A21BB197038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81000" y="1447800"/>
            <a:ext cx="3008313" cy="4691063"/>
          </a:xfrm>
        </p:spPr>
        <p:txBody>
          <a:bodyPr/>
          <a:lstStyle/>
          <a:p>
            <a:endParaRPr lang="en-US" b="1" dirty="0">
              <a:solidFill>
                <a:schemeClr val="accent5">
                  <a:lumMod val="75000"/>
                </a:schemeClr>
              </a:solidFill>
              <a:latin typeface="Bradley Hand ITC" pitchFamily="66" charset="0"/>
            </a:endParaRPr>
          </a:p>
        </p:txBody>
      </p:sp>
      <p:pic>
        <p:nvPicPr>
          <p:cNvPr id="7" name="Content Placeholder 6" descr="portraitg.jpg"/>
          <p:cNvPicPr>
            <a:picLocks noGrp="1" noChangeAspect="1"/>
          </p:cNvPicPr>
          <p:nvPr>
            <p:ph sz="half" idx="1"/>
          </p:nvPr>
        </p:nvPicPr>
        <p:blipFill>
          <a:blip r:embed="rId2" cstate="print"/>
          <a:stretch>
            <a:fillRect/>
          </a:stretch>
        </p:blipFill>
        <p:spPr>
          <a:xfrm>
            <a:off x="4098925" y="2609850"/>
            <a:ext cx="4064000" cy="2705100"/>
          </a:xfrm>
        </p:spPr>
      </p:pic>
      <p:pic>
        <p:nvPicPr>
          <p:cNvPr id="1026" name="Picture 2" descr="C:\Documents and Settings\waltopie\Desktop\IMG_0055.jpg"/>
          <p:cNvPicPr>
            <a:picLocks noChangeAspect="1" noChangeArrowheads="1"/>
          </p:cNvPicPr>
          <p:nvPr/>
        </p:nvPicPr>
        <p:blipFill>
          <a:blip r:embed="rId3" cstate="print"/>
          <a:srcRect/>
          <a:stretch>
            <a:fillRect/>
          </a:stretch>
        </p:blipFill>
        <p:spPr bwMode="auto">
          <a:xfrm rot="20821690">
            <a:off x="5175188" y="91811"/>
            <a:ext cx="3886200" cy="3100388"/>
          </a:xfrm>
          <a:prstGeom prst="rect">
            <a:avLst/>
          </a:prstGeom>
          <a:noFill/>
        </p:spPr>
      </p:pic>
      <p:pic>
        <p:nvPicPr>
          <p:cNvPr id="1027" name="Picture 3" descr="C:\Documents and Settings\waltopie\Desktop\IMG_0048.jpg"/>
          <p:cNvPicPr>
            <a:picLocks noChangeAspect="1" noChangeArrowheads="1"/>
          </p:cNvPicPr>
          <p:nvPr/>
        </p:nvPicPr>
        <p:blipFill>
          <a:blip r:embed="rId4" cstate="print"/>
          <a:srcRect/>
          <a:stretch>
            <a:fillRect/>
          </a:stretch>
        </p:blipFill>
        <p:spPr bwMode="auto">
          <a:xfrm rot="659459">
            <a:off x="609600" y="4495800"/>
            <a:ext cx="3657600" cy="2362200"/>
          </a:xfrm>
          <a:prstGeom prst="rect">
            <a:avLst/>
          </a:prstGeom>
          <a:noFill/>
        </p:spPr>
      </p:pic>
      <p:pic>
        <p:nvPicPr>
          <p:cNvPr id="1028" name="Picture 4" descr="C:\Documents and Settings\waltopie\Desktop\IMG_0047.jpg"/>
          <p:cNvPicPr>
            <a:picLocks noChangeAspect="1" noChangeArrowheads="1"/>
          </p:cNvPicPr>
          <p:nvPr/>
        </p:nvPicPr>
        <p:blipFill>
          <a:blip r:embed="rId5" cstate="print"/>
          <a:srcRect/>
          <a:stretch>
            <a:fillRect/>
          </a:stretch>
        </p:blipFill>
        <p:spPr bwMode="auto">
          <a:xfrm rot="20990168">
            <a:off x="873441" y="1966538"/>
            <a:ext cx="3505200" cy="2438400"/>
          </a:xfrm>
          <a:prstGeom prst="rect">
            <a:avLst/>
          </a:prstGeom>
          <a:noFill/>
        </p:spPr>
      </p:pic>
      <p:sp>
        <p:nvSpPr>
          <p:cNvPr id="8" name="Rectangle 7"/>
          <p:cNvSpPr/>
          <p:nvPr/>
        </p:nvSpPr>
        <p:spPr>
          <a:xfrm rot="21036502">
            <a:off x="404529" y="-626293"/>
            <a:ext cx="6477000" cy="1754326"/>
          </a:xfrm>
          <a:prstGeom prst="rect">
            <a:avLst/>
          </a:prstGeom>
          <a:noFill/>
        </p:spPr>
        <p:txBody>
          <a:bodyPr wrap="square" lIns="91440" tIns="45720" rIns="91440" bIns="45720">
            <a:spAutoFit/>
          </a:bodyPr>
          <a:lstStyle/>
          <a:p>
            <a:pPr algn="ctr"/>
            <a:endPar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Stephanie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Torbert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315200" cy="1543048"/>
          </a:xfrm>
        </p:spPr>
        <p:txBody>
          <a:bodyPr/>
          <a:lstStyle/>
          <a:p>
            <a:r>
              <a:rPr lang="en-US" sz="4800" dirty="0" smtClean="0"/>
              <a:t>One great photographer</a:t>
            </a:r>
            <a:endParaRPr lang="en-US" sz="4800" dirty="0"/>
          </a:p>
        </p:txBody>
      </p:sp>
      <p:sp>
        <p:nvSpPr>
          <p:cNvPr id="3" name="Text Placeholder 2"/>
          <p:cNvSpPr>
            <a:spLocks noGrp="1"/>
          </p:cNvSpPr>
          <p:nvPr>
            <p:ph type="body" idx="2"/>
          </p:nvPr>
        </p:nvSpPr>
        <p:spPr>
          <a:xfrm>
            <a:off x="685800" y="2133600"/>
            <a:ext cx="7391400" cy="4724400"/>
          </a:xfrm>
        </p:spPr>
        <p:txBody>
          <a:bodyPr>
            <a:normAutofit/>
          </a:bodyPr>
          <a:lstStyle/>
          <a:p>
            <a:r>
              <a:rPr lang="en-US" dirty="0" smtClean="0"/>
              <a:t>	</a:t>
            </a:r>
            <a:r>
              <a:rPr lang="en-US" sz="3200" b="1" dirty="0" smtClean="0"/>
              <a:t>“Photography is like a meditation for me. It is such a concentrated moment.”  </a:t>
            </a:r>
            <a:r>
              <a:rPr lang="en-US" sz="3200" dirty="0" smtClean="0"/>
              <a:t>She started taking photos in the late 20</a:t>
            </a:r>
            <a:r>
              <a:rPr lang="en-US" sz="3200" baseline="30000" dirty="0" smtClean="0"/>
              <a:t>th</a:t>
            </a:r>
            <a:r>
              <a:rPr lang="en-US" sz="3200" dirty="0" smtClean="0"/>
              <a:t> century.  She takes  photos of flowers, fluorescent lights, reflections, and architecture.  She would stand in front of a scene or object and wait for inspiration. –Stephanie </a:t>
            </a:r>
            <a:r>
              <a:rPr lang="en-US" sz="3200" dirty="0" err="1" smtClean="0"/>
              <a:t>Torbert</a:t>
            </a:r>
            <a:endParaRPr lang="en-US" sz="3200" dirty="0"/>
          </a:p>
        </p:txBody>
      </p:sp>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Comparing Photos</a:t>
            </a:r>
            <a:endParaRPr lang="en-US" dirty="0"/>
          </a:p>
        </p:txBody>
      </p:sp>
      <p:sp>
        <p:nvSpPr>
          <p:cNvPr id="7" name="Text Placeholder 6"/>
          <p:cNvSpPr>
            <a:spLocks noGrp="1"/>
          </p:cNvSpPr>
          <p:nvPr>
            <p:ph type="body" idx="1"/>
          </p:nvPr>
        </p:nvSpPr>
        <p:spPr>
          <a:xfrm>
            <a:off x="228600" y="5410200"/>
            <a:ext cx="4040188" cy="1143000"/>
          </a:xfrm>
        </p:spPr>
        <p:txBody>
          <a:bodyPr>
            <a:normAutofit lnSpcReduction="10000"/>
          </a:bodyPr>
          <a:lstStyle/>
          <a:p>
            <a:endParaRPr lang="en-US" dirty="0" smtClean="0"/>
          </a:p>
          <a:p>
            <a:r>
              <a:rPr lang="en-US" dirty="0" smtClean="0"/>
              <a:t> Autumn Blaze </a:t>
            </a:r>
          </a:p>
          <a:p>
            <a:r>
              <a:rPr lang="en-US" dirty="0" smtClean="0"/>
              <a:t>2010</a:t>
            </a:r>
            <a:endParaRPr lang="en-US" dirty="0"/>
          </a:p>
        </p:txBody>
      </p:sp>
      <p:sp>
        <p:nvSpPr>
          <p:cNvPr id="9" name="Text Placeholder 8"/>
          <p:cNvSpPr>
            <a:spLocks noGrp="1"/>
          </p:cNvSpPr>
          <p:nvPr>
            <p:ph type="body" sz="half" idx="3"/>
          </p:nvPr>
        </p:nvSpPr>
        <p:spPr>
          <a:xfrm>
            <a:off x="4648200" y="5638800"/>
            <a:ext cx="4041775" cy="1035843"/>
          </a:xfrm>
        </p:spPr>
        <p:txBody>
          <a:bodyPr>
            <a:normAutofit fontScale="92500" lnSpcReduction="20000"/>
          </a:bodyPr>
          <a:lstStyle/>
          <a:p>
            <a:r>
              <a:rPr lang="en-US" dirty="0" smtClean="0"/>
              <a:t>Stephanie </a:t>
            </a:r>
            <a:r>
              <a:rPr lang="en-US" dirty="0" err="1" smtClean="0"/>
              <a:t>Torbert</a:t>
            </a:r>
            <a:endParaRPr lang="en-US" dirty="0" smtClean="0"/>
          </a:p>
          <a:p>
            <a:r>
              <a:rPr lang="en-US" dirty="0" smtClean="0"/>
              <a:t>Protean Landscape</a:t>
            </a:r>
          </a:p>
          <a:p>
            <a:r>
              <a:rPr lang="en-US" dirty="0" smtClean="0"/>
              <a:t>1990</a:t>
            </a:r>
            <a:endParaRPr lang="en-US" dirty="0"/>
          </a:p>
        </p:txBody>
      </p:sp>
      <p:pic>
        <p:nvPicPr>
          <p:cNvPr id="11" name="Content Placeholder 10" descr="P3200035.JPG"/>
          <p:cNvPicPr>
            <a:picLocks noGrp="1" noChangeAspect="1"/>
          </p:cNvPicPr>
          <p:nvPr>
            <p:ph sz="quarter" idx="2"/>
          </p:nvPr>
        </p:nvPicPr>
        <p:blipFill>
          <a:blip r:embed="rId2" cstate="print"/>
          <a:stretch>
            <a:fillRect/>
          </a:stretch>
        </p:blipFill>
        <p:spPr>
          <a:xfrm>
            <a:off x="381000" y="2057400"/>
            <a:ext cx="4038600" cy="3285927"/>
          </a:xfrm>
        </p:spPr>
      </p:pic>
      <p:pic>
        <p:nvPicPr>
          <p:cNvPr id="20" name="Content Placeholder 19" descr="mia_9881b.fpx&amp;obj=iip,1.0&amp;wid=250&amp;hei=250&amp;rgn=-0.1377551,0.0,1.27551032,1[1].jpg"/>
          <p:cNvPicPr>
            <a:picLocks noGrp="1" noChangeAspect="1"/>
          </p:cNvPicPr>
          <p:nvPr>
            <p:ph sz="quarter" idx="4"/>
          </p:nvPr>
        </p:nvPicPr>
        <p:blipFill>
          <a:blip r:embed="rId3" cstate="print"/>
          <a:stretch>
            <a:fillRect/>
          </a:stretch>
        </p:blipFill>
        <p:spPr>
          <a:xfrm>
            <a:off x="4528705" y="2133600"/>
            <a:ext cx="4615295" cy="3124200"/>
          </a:xfrm>
        </p:spPr>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Photos</a:t>
            </a:r>
            <a:endParaRPr lang="en-US" dirty="0"/>
          </a:p>
        </p:txBody>
      </p:sp>
      <p:sp>
        <p:nvSpPr>
          <p:cNvPr id="3" name="Text Placeholder 2"/>
          <p:cNvSpPr>
            <a:spLocks noGrp="1"/>
          </p:cNvSpPr>
          <p:nvPr>
            <p:ph type="body" idx="1"/>
          </p:nvPr>
        </p:nvSpPr>
        <p:spPr>
          <a:xfrm>
            <a:off x="457200" y="5410200"/>
            <a:ext cx="4040188" cy="1268952"/>
          </a:xfrm>
        </p:spPr>
        <p:txBody>
          <a:bodyPr>
            <a:normAutofit/>
          </a:bodyPr>
          <a:lstStyle/>
          <a:p>
            <a:endParaRPr lang="en-US" dirty="0" smtClean="0"/>
          </a:p>
          <a:p>
            <a:r>
              <a:rPr lang="en-US" dirty="0" smtClean="0"/>
              <a:t>Springs Awaken</a:t>
            </a:r>
          </a:p>
          <a:p>
            <a:r>
              <a:rPr lang="en-US" dirty="0" smtClean="0"/>
              <a:t>2010</a:t>
            </a:r>
            <a:endParaRPr lang="en-US" dirty="0"/>
          </a:p>
        </p:txBody>
      </p:sp>
      <p:sp>
        <p:nvSpPr>
          <p:cNvPr id="4" name="Text Placeholder 3"/>
          <p:cNvSpPr>
            <a:spLocks noGrp="1"/>
          </p:cNvSpPr>
          <p:nvPr>
            <p:ph type="body" sz="half" idx="3"/>
          </p:nvPr>
        </p:nvSpPr>
        <p:spPr>
          <a:xfrm>
            <a:off x="4724400" y="5410200"/>
            <a:ext cx="4041775" cy="1264443"/>
          </a:xfrm>
        </p:spPr>
        <p:txBody>
          <a:bodyPr>
            <a:normAutofit/>
          </a:bodyPr>
          <a:lstStyle/>
          <a:p>
            <a:r>
              <a:rPr lang="en-US" dirty="0" smtClean="0"/>
              <a:t>Stephanie </a:t>
            </a:r>
            <a:r>
              <a:rPr lang="en-US" dirty="0" err="1" smtClean="0"/>
              <a:t>Torbert</a:t>
            </a:r>
            <a:endParaRPr lang="en-US" dirty="0" smtClean="0"/>
          </a:p>
          <a:p>
            <a:r>
              <a:rPr lang="en-US" dirty="0" smtClean="0"/>
              <a:t>Amaryllis Spring</a:t>
            </a:r>
          </a:p>
          <a:p>
            <a:r>
              <a:rPr lang="en-US" dirty="0" smtClean="0"/>
              <a:t>1996</a:t>
            </a:r>
            <a:endParaRPr lang="en-US" dirty="0"/>
          </a:p>
        </p:txBody>
      </p:sp>
      <p:pic>
        <p:nvPicPr>
          <p:cNvPr id="13" name="Content Placeholder 12" descr="IMG_0117.jpg"/>
          <p:cNvPicPr>
            <a:picLocks noGrp="1" noChangeAspect="1"/>
          </p:cNvPicPr>
          <p:nvPr>
            <p:ph sz="quarter" idx="2"/>
          </p:nvPr>
        </p:nvPicPr>
        <p:blipFill>
          <a:blip r:embed="rId2" cstate="print"/>
          <a:stretch>
            <a:fillRect/>
          </a:stretch>
        </p:blipFill>
        <p:spPr>
          <a:xfrm>
            <a:off x="381000" y="1981200"/>
            <a:ext cx="4040188" cy="3030141"/>
          </a:xfrm>
        </p:spPr>
      </p:pic>
      <p:pic>
        <p:nvPicPr>
          <p:cNvPr id="14" name="Content Placeholder 13" descr="mia_9880g.jpg"/>
          <p:cNvPicPr>
            <a:picLocks noGrp="1" noChangeAspect="1"/>
          </p:cNvPicPr>
          <p:nvPr>
            <p:ph sz="quarter" idx="4"/>
          </p:nvPr>
        </p:nvPicPr>
        <p:blipFill>
          <a:blip r:embed="rId3" cstate="print"/>
          <a:stretch>
            <a:fillRect/>
          </a:stretch>
        </p:blipFill>
        <p:spPr>
          <a:xfrm>
            <a:off x="4648200" y="1905000"/>
            <a:ext cx="4114800" cy="3105944"/>
          </a:xfrm>
        </p:spPr>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Photos</a:t>
            </a:r>
            <a:endParaRPr lang="en-US" dirty="0"/>
          </a:p>
        </p:txBody>
      </p:sp>
      <p:sp>
        <p:nvSpPr>
          <p:cNvPr id="3" name="Text Placeholder 2"/>
          <p:cNvSpPr>
            <a:spLocks noGrp="1"/>
          </p:cNvSpPr>
          <p:nvPr>
            <p:ph type="body" idx="1"/>
          </p:nvPr>
        </p:nvSpPr>
        <p:spPr>
          <a:xfrm>
            <a:off x="457200" y="5257800"/>
            <a:ext cx="4040188" cy="1295400"/>
          </a:xfrm>
        </p:spPr>
        <p:txBody>
          <a:bodyPr>
            <a:normAutofit/>
          </a:bodyPr>
          <a:lstStyle/>
          <a:p>
            <a:endParaRPr lang="en-US" dirty="0" smtClean="0"/>
          </a:p>
          <a:p>
            <a:r>
              <a:rPr lang="en-US" dirty="0" smtClean="0"/>
              <a:t>Reflect ’O Pencils/Pens</a:t>
            </a:r>
          </a:p>
          <a:p>
            <a:r>
              <a:rPr lang="en-US" dirty="0" smtClean="0"/>
              <a:t>2010</a:t>
            </a:r>
            <a:endParaRPr lang="en-US" dirty="0"/>
          </a:p>
        </p:txBody>
      </p:sp>
      <p:sp>
        <p:nvSpPr>
          <p:cNvPr id="4" name="Text Placeholder 3"/>
          <p:cNvSpPr>
            <a:spLocks noGrp="1"/>
          </p:cNvSpPr>
          <p:nvPr>
            <p:ph type="body" sz="half" idx="3"/>
          </p:nvPr>
        </p:nvSpPr>
        <p:spPr>
          <a:xfrm>
            <a:off x="4800600" y="5898357"/>
            <a:ext cx="4041775" cy="959643"/>
          </a:xfrm>
        </p:spPr>
        <p:txBody>
          <a:bodyPr/>
          <a:lstStyle/>
          <a:p>
            <a:r>
              <a:rPr lang="en-US" dirty="0" smtClean="0"/>
              <a:t>Stephanie </a:t>
            </a:r>
            <a:r>
              <a:rPr lang="en-US" dirty="0" err="1" smtClean="0"/>
              <a:t>Torbert</a:t>
            </a:r>
            <a:r>
              <a:rPr lang="en-US" dirty="0" smtClean="0"/>
              <a:t> </a:t>
            </a:r>
          </a:p>
          <a:p>
            <a:endParaRPr lang="en-US" dirty="0" smtClean="0"/>
          </a:p>
          <a:p>
            <a:endParaRPr lang="en-US" dirty="0"/>
          </a:p>
        </p:txBody>
      </p:sp>
      <p:pic>
        <p:nvPicPr>
          <p:cNvPr id="23" name="Content Placeholder 22" descr="IMG_0110.jpg"/>
          <p:cNvPicPr>
            <a:picLocks noGrp="1" noChangeAspect="1"/>
          </p:cNvPicPr>
          <p:nvPr>
            <p:ph sz="quarter" idx="2"/>
          </p:nvPr>
        </p:nvPicPr>
        <p:blipFill>
          <a:blip r:embed="rId2" cstate="print"/>
          <a:stretch>
            <a:fillRect/>
          </a:stretch>
        </p:blipFill>
        <p:spPr>
          <a:xfrm>
            <a:off x="457200" y="2057400"/>
            <a:ext cx="4040188" cy="3030141"/>
          </a:xfrm>
        </p:spPr>
      </p:pic>
      <p:pic>
        <p:nvPicPr>
          <p:cNvPr id="26" name="Content Placeholder 25" descr="mia_9888b.fpx&amp;obj=iip,1.0&amp;wid=250&amp;hei=250&amp;rgn=0.0,-0.24404761,1.00000000,1[1].jpg"/>
          <p:cNvPicPr>
            <a:picLocks noGrp="1" noChangeAspect="1"/>
          </p:cNvPicPr>
          <p:nvPr>
            <p:ph sz="quarter" idx="4"/>
          </p:nvPr>
        </p:nvPicPr>
        <p:blipFill>
          <a:blip r:embed="rId3" cstate="print"/>
          <a:stretch>
            <a:fillRect/>
          </a:stretch>
        </p:blipFill>
        <p:spPr>
          <a:xfrm>
            <a:off x="5029200" y="1752600"/>
            <a:ext cx="3505200" cy="3902015"/>
          </a:xfrm>
        </p:spPr>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Photos</a:t>
            </a:r>
            <a:endParaRPr lang="en-US" dirty="0"/>
          </a:p>
        </p:txBody>
      </p:sp>
      <p:sp>
        <p:nvSpPr>
          <p:cNvPr id="3" name="Text Placeholder 2"/>
          <p:cNvSpPr>
            <a:spLocks noGrp="1"/>
          </p:cNvSpPr>
          <p:nvPr>
            <p:ph type="body" idx="1"/>
          </p:nvPr>
        </p:nvSpPr>
        <p:spPr>
          <a:xfrm>
            <a:off x="381000" y="5486400"/>
            <a:ext cx="4040188" cy="1192752"/>
          </a:xfrm>
        </p:spPr>
        <p:txBody>
          <a:bodyPr>
            <a:normAutofit lnSpcReduction="10000"/>
          </a:bodyPr>
          <a:lstStyle/>
          <a:p>
            <a:endParaRPr lang="en-US" dirty="0" smtClean="0"/>
          </a:p>
          <a:p>
            <a:r>
              <a:rPr lang="en-US" dirty="0" smtClean="0"/>
              <a:t>Snowy Glaze,</a:t>
            </a:r>
          </a:p>
          <a:p>
            <a:r>
              <a:rPr lang="en-US" dirty="0" smtClean="0"/>
              <a:t>2010</a:t>
            </a:r>
            <a:endParaRPr lang="en-US" dirty="0"/>
          </a:p>
        </p:txBody>
      </p:sp>
      <p:sp>
        <p:nvSpPr>
          <p:cNvPr id="4" name="Text Placeholder 3"/>
          <p:cNvSpPr>
            <a:spLocks noGrp="1"/>
          </p:cNvSpPr>
          <p:nvPr>
            <p:ph type="body" sz="half" idx="3"/>
          </p:nvPr>
        </p:nvSpPr>
        <p:spPr>
          <a:xfrm>
            <a:off x="4953000" y="5867400"/>
            <a:ext cx="4041775" cy="1264443"/>
          </a:xfrm>
        </p:spPr>
        <p:txBody>
          <a:bodyPr/>
          <a:lstStyle/>
          <a:p>
            <a:r>
              <a:rPr lang="en-US" dirty="0" smtClean="0"/>
              <a:t>Stephanie </a:t>
            </a:r>
            <a:r>
              <a:rPr lang="en-US" dirty="0" err="1" smtClean="0"/>
              <a:t>Torbert</a:t>
            </a:r>
            <a:endParaRPr lang="en-US" dirty="0" smtClean="0"/>
          </a:p>
          <a:p>
            <a:endParaRPr lang="en-US" dirty="0" smtClean="0"/>
          </a:p>
          <a:p>
            <a:endParaRPr lang="en-US" dirty="0"/>
          </a:p>
        </p:txBody>
      </p:sp>
      <p:pic>
        <p:nvPicPr>
          <p:cNvPr id="9" name="Content Placeholder 8" descr="IMG_0120.jpg"/>
          <p:cNvPicPr>
            <a:picLocks noGrp="1" noChangeAspect="1"/>
          </p:cNvPicPr>
          <p:nvPr>
            <p:ph sz="quarter" idx="2"/>
          </p:nvPr>
        </p:nvPicPr>
        <p:blipFill>
          <a:blip r:embed="rId2" cstate="print"/>
          <a:stretch>
            <a:fillRect/>
          </a:stretch>
        </p:blipFill>
        <p:spPr>
          <a:xfrm>
            <a:off x="457200" y="2133600"/>
            <a:ext cx="3657600" cy="2868414"/>
          </a:xfrm>
        </p:spPr>
      </p:pic>
      <p:pic>
        <p:nvPicPr>
          <p:cNvPr id="12" name="Content Placeholder 11" descr="mia_9891b.fpx&amp;obj=iip,1.0&amp;wid=250&amp;hei=250&amp;rgn=0.0,-0.20224719,1.00000000,1[1].jpg"/>
          <p:cNvPicPr>
            <a:picLocks noGrp="1" noChangeAspect="1"/>
          </p:cNvPicPr>
          <p:nvPr>
            <p:ph sz="quarter" idx="4"/>
          </p:nvPr>
        </p:nvPicPr>
        <p:blipFill>
          <a:blip r:embed="rId3" cstate="print"/>
          <a:stretch>
            <a:fillRect/>
          </a:stretch>
        </p:blipFill>
        <p:spPr>
          <a:xfrm>
            <a:off x="5105400" y="1752600"/>
            <a:ext cx="3287713" cy="3886200"/>
          </a:xfrm>
        </p:spPr>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Photos</a:t>
            </a:r>
            <a:endParaRPr lang="en-US" dirty="0"/>
          </a:p>
        </p:txBody>
      </p:sp>
      <p:sp>
        <p:nvSpPr>
          <p:cNvPr id="3" name="Text Placeholder 2"/>
          <p:cNvSpPr>
            <a:spLocks noGrp="1"/>
          </p:cNvSpPr>
          <p:nvPr>
            <p:ph type="body" idx="1"/>
          </p:nvPr>
        </p:nvSpPr>
        <p:spPr>
          <a:xfrm>
            <a:off x="457200" y="5181600"/>
            <a:ext cx="4040188" cy="1447800"/>
          </a:xfrm>
        </p:spPr>
        <p:txBody>
          <a:bodyPr/>
          <a:lstStyle/>
          <a:p>
            <a:r>
              <a:rPr lang="en-US" dirty="0" smtClean="0"/>
              <a:t>Evening </a:t>
            </a:r>
            <a:r>
              <a:rPr lang="en-US" dirty="0" smtClean="0"/>
              <a:t>Sun</a:t>
            </a:r>
          </a:p>
          <a:p>
            <a:r>
              <a:rPr lang="en-US" dirty="0" smtClean="0"/>
              <a:t>2010</a:t>
            </a:r>
          </a:p>
          <a:p>
            <a:endParaRPr lang="en-US" dirty="0"/>
          </a:p>
        </p:txBody>
      </p:sp>
      <p:sp>
        <p:nvSpPr>
          <p:cNvPr id="4" name="Text Placeholder 3"/>
          <p:cNvSpPr>
            <a:spLocks noGrp="1"/>
          </p:cNvSpPr>
          <p:nvPr>
            <p:ph type="body" sz="half" idx="3"/>
          </p:nvPr>
        </p:nvSpPr>
        <p:spPr>
          <a:xfrm>
            <a:off x="4648200" y="5410200"/>
            <a:ext cx="4041775" cy="1797843"/>
          </a:xfrm>
        </p:spPr>
        <p:txBody>
          <a:bodyPr/>
          <a:lstStyle/>
          <a:p>
            <a:r>
              <a:rPr lang="en-US" dirty="0" smtClean="0"/>
              <a:t>Stephanie </a:t>
            </a:r>
            <a:r>
              <a:rPr lang="en-US" dirty="0" err="1" smtClean="0"/>
              <a:t>Torbert</a:t>
            </a:r>
            <a:endParaRPr lang="en-US" dirty="0" smtClean="0"/>
          </a:p>
          <a:p>
            <a:endParaRPr lang="en-US" dirty="0" smtClean="0"/>
          </a:p>
          <a:p>
            <a:endParaRPr lang="en-US" dirty="0"/>
          </a:p>
        </p:txBody>
      </p:sp>
      <p:pic>
        <p:nvPicPr>
          <p:cNvPr id="17" name="Content Placeholder 16" descr="IMG_0116.jpg"/>
          <p:cNvPicPr>
            <a:picLocks noGrp="1" noChangeAspect="1"/>
          </p:cNvPicPr>
          <p:nvPr>
            <p:ph sz="quarter" idx="2"/>
          </p:nvPr>
        </p:nvPicPr>
        <p:blipFill>
          <a:blip r:embed="rId2" cstate="print"/>
          <a:stretch>
            <a:fillRect/>
          </a:stretch>
        </p:blipFill>
        <p:spPr>
          <a:xfrm>
            <a:off x="1295400" y="1905000"/>
            <a:ext cx="2819400" cy="3030141"/>
          </a:xfrm>
        </p:spPr>
      </p:pic>
      <p:pic>
        <p:nvPicPr>
          <p:cNvPr id="42" name="Content Placeholder 41" descr="mia_9882b.fpx&amp;obj=iip,1.0&amp;wid=250&amp;hei=250&amp;rgn=-0.13131313,0.0,1.26262618,1[1].jpg"/>
          <p:cNvPicPr>
            <a:picLocks noGrp="1" noChangeAspect="1"/>
          </p:cNvPicPr>
          <p:nvPr>
            <p:ph sz="quarter" idx="4"/>
          </p:nvPr>
        </p:nvPicPr>
        <p:blipFill>
          <a:blip r:embed="rId3" cstate="print"/>
          <a:stretch>
            <a:fillRect/>
          </a:stretch>
        </p:blipFill>
        <p:spPr>
          <a:xfrm>
            <a:off x="4953000" y="1905000"/>
            <a:ext cx="3200399" cy="3200399"/>
          </a:xfrm>
        </p:spPr>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1"/>
            <a:ext cx="2590800" cy="1371600"/>
          </a:xfrm>
        </p:spPr>
        <p:txBody>
          <a:bodyPr>
            <a:noAutofit/>
          </a:bodyPr>
          <a:lstStyle/>
          <a:p>
            <a:r>
              <a:rPr lang="en-US" sz="4000" dirty="0" smtClean="0"/>
              <a:t>Our Experience</a:t>
            </a:r>
            <a:endParaRPr lang="en-US" sz="4000" dirty="0"/>
          </a:p>
        </p:txBody>
      </p:sp>
      <p:sp>
        <p:nvSpPr>
          <p:cNvPr id="9" name="Text Placeholder 8"/>
          <p:cNvSpPr>
            <a:spLocks noGrp="1"/>
          </p:cNvSpPr>
          <p:nvPr>
            <p:ph type="body" sz="half" idx="2"/>
          </p:nvPr>
        </p:nvSpPr>
        <p:spPr>
          <a:xfrm>
            <a:off x="228600" y="1676400"/>
            <a:ext cx="3048000" cy="3876816"/>
          </a:xfrm>
        </p:spPr>
        <p:txBody>
          <a:bodyPr>
            <a:noAutofit/>
          </a:bodyPr>
          <a:lstStyle/>
          <a:p>
            <a:r>
              <a:rPr lang="en-US" sz="1600" dirty="0" smtClean="0"/>
              <a:t>From our experience we learned all about angles, lighting, and about Stephanie </a:t>
            </a:r>
            <a:r>
              <a:rPr lang="en-US" sz="1600" dirty="0" err="1" smtClean="0"/>
              <a:t>Torbert</a:t>
            </a:r>
            <a:r>
              <a:rPr lang="en-US" sz="1600" dirty="0" smtClean="0"/>
              <a:t>.  We would like to give our thanks to her for being a good roll model photographer for us.  In conclusion.  We learned that it does matter what angle or the way you light it.  We also learned the rule of threes, and that rule helped a lot when we were taking photos.  It helped us learn many things that will help in the future.  Thanks for watching our great slide show.</a:t>
            </a:r>
            <a:endParaRPr lang="en-US" sz="1600" dirty="0"/>
          </a:p>
        </p:txBody>
      </p:sp>
      <p:pic>
        <p:nvPicPr>
          <p:cNvPr id="5" name="Picture Placeholder 4" descr="portraitg.jpg"/>
          <p:cNvPicPr>
            <a:picLocks noGrp="1" noChangeAspect="1"/>
          </p:cNvPicPr>
          <p:nvPr>
            <p:ph type="pic" idx="1"/>
          </p:nvPr>
        </p:nvPicPr>
        <p:blipFill>
          <a:blip r:embed="rId2" cstate="print"/>
          <a:srcRect l="10914" r="10914"/>
          <a:stretch>
            <a:fillRect/>
          </a:stretch>
        </p:blipFill>
        <p:spPr>
          <a:xfrm rot="585067">
            <a:off x="3709960" y="1275590"/>
            <a:ext cx="5203897" cy="460449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208</TotalTime>
  <Words>148</Words>
  <Application>Microsoft Macintosh PowerPoint</Application>
  <PresentationFormat>On-screen Show (4:3)</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Flow</vt:lpstr>
      <vt:lpstr>PowerPoint Presentation</vt:lpstr>
      <vt:lpstr>One great photographer</vt:lpstr>
      <vt:lpstr>Comparing Photos</vt:lpstr>
      <vt:lpstr>Comparing Photos</vt:lpstr>
      <vt:lpstr>Comparing Photos</vt:lpstr>
      <vt:lpstr>Comparing Photos</vt:lpstr>
      <vt:lpstr>Comparing Photos</vt:lpstr>
      <vt:lpstr>Our Experience</vt:lpstr>
    </vt:vector>
  </TitlesOfParts>
  <Company>ISD #192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Stephanie Torbert</dc:title>
  <dc:creator>waltopie</dc:creator>
  <cp:lastModifiedBy>Kym Francis</cp:lastModifiedBy>
  <cp:revision>28</cp:revision>
  <dcterms:created xsi:type="dcterms:W3CDTF">2010-02-12T15:19:49Z</dcterms:created>
  <dcterms:modified xsi:type="dcterms:W3CDTF">2012-09-11T03:50:14Z</dcterms:modified>
</cp:coreProperties>
</file>